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83" r:id="rId4"/>
    <p:sldId id="284" r:id="rId5"/>
    <p:sldId id="286" r:id="rId6"/>
    <p:sldId id="289" r:id="rId7"/>
    <p:sldId id="28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0" d="100"/>
          <a:sy n="80" d="100"/>
        </p:scale>
        <p:origin x="24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78D5-F091-4817-AEEE-0BA8AC9DE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0733FE-BC18-447C-8FBB-74F0300F6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A859C-07F0-4A98-A2C4-5EDAF9C22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F0549-5B47-49D8-AB0F-C73A8644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34A5B-ABB0-4630-87B5-8BC8B1AD1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06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7F1DC-1ACE-47F6-BE98-016EA0A9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AAFFD2-7349-4B84-8ADB-C97EC7C2D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986AC-08AC-46CB-81ED-155624280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3A2A6-C57A-4A1E-B2AC-31CF783A8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977FB-9DE7-47AF-A677-03A93D7E9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33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3BEC2-34CE-47DD-BC18-5FDE2710E9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999DE-CBA9-4683-A803-CF16DCD69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D49FE-6B67-4CD9-8CAA-C9E666C2B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68250-2C6E-4685-A93D-4DBA36D0C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5E633-026E-4367-B795-B9437E89B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9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E7B93-006B-427B-B6C7-45E61936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B6BE3-0993-4282-BC36-E5F964745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E9CD3-1E42-443C-AF05-C5083F692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2F706-A5E3-48EF-9271-C32F6DED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D6BF2-38B4-4222-881B-7E917DA17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3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92642-2FF8-44AF-A08C-F1D1488D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E3F1A-A9AE-4776-88A6-7618540CF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8B080-66CA-43DE-BB9C-7CC6156FE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336D7-FF22-41D1-B186-48C6CD526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7103-6BC8-4849-AA83-CE42D94A9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0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A16F-89AF-420F-B8F9-42165A3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08D4E-D17D-4907-9E67-5CC1F6E16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2E11D-2822-4250-8DBD-3046D52AB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892CB-042F-4E85-A7CF-01963622B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3AA6E-B212-44B3-9FE8-0E31430E8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9713C-02D6-44FC-B247-23BE7E695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6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D8DAB-8190-4067-89A6-E2401CB4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4CAC9-7CC9-4076-AB92-C00B30DBB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C1AE4-2201-44A0-9003-93FC0B58D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6D32A3-89A7-4D12-8585-5B4E9001C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A2868B-B3CB-42B4-B661-24E769447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C6B00-03FB-42C3-B592-477530D6D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CEE225-6A99-437B-97AA-6C5435835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942D24-6C96-426D-8122-DC5B0C51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9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272F-AD75-4E53-8A3C-AF2CCAADD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29CFEF-088C-452C-962C-D68B29B60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7FE62-1C46-4FFB-A22C-B8C5F6FE3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ECFDCF-33BC-42D1-9159-8BBD8FB7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34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55751E-3879-424F-8767-BB53FBB95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7279AB-CF46-4CB6-B4E3-62AB5B756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448AC8-E61B-4C03-9FAD-9F391361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35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249B4-F5A1-4BA3-9539-0F24A692F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D9BBD-C47C-427A-8E4F-E2AC41BCE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51E3D-8E27-4897-B752-6B205E74B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E0298B-F025-49EC-9D24-6A037287B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0C489-D55F-4671-8FB6-899408E1E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A450A-54C1-4F5E-8EBE-BF162B561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32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5DFB2-B80A-43D3-8C80-679E6E86B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01589-08C1-484E-8EE7-954F18B89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BCD25A-F812-44B5-A989-402B56F6A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534C1-79D0-49F3-9672-AB9B8BB51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9A222A-646B-40A5-A6F3-B8D72FFB4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6681C-3D9C-4258-A924-36393DA5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94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9EEC62-3945-4476-9D62-0EE09502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5920C6-9B25-48ED-97E2-26ACD5BA5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A4397-DB5A-4637-A09E-11B9EEEECF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D454-993A-4C59-A6A8-11255C80A90C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F5799-0F78-4EFE-BF95-66F3B69D2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10AA3-B71A-4807-ADDA-D3C2D531C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C59B6-5D62-44D0-BF77-6485368E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24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AEDC3-1C8C-450F-9155-7C2DBB97ED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Colored 2D and 3D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0FB8E6-CF04-4C74-9000-5BCBC9DFE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Keshav Shivam</a:t>
            </a:r>
          </a:p>
        </p:txBody>
      </p:sp>
    </p:spTree>
    <p:extLst>
      <p:ext uri="{BB962C8B-B14F-4D97-AF65-F5344CB8AC3E}">
        <p14:creationId xmlns:p14="http://schemas.microsoft.com/office/powerpoint/2010/main" val="2144704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54527-5E9B-4DFA-8B4F-EDA7EC9B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195-B7CE-4B53-923D-22282AC64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 Fiber Extraction code was already written in C++ and wrapped in a </a:t>
            </a:r>
            <a:r>
              <a:rPr lang="en-US" dirty="0" err="1"/>
              <a:t>mex</a:t>
            </a:r>
            <a:endParaRPr lang="en-US" dirty="0"/>
          </a:p>
          <a:p>
            <a:r>
              <a:rPr lang="en-US" dirty="0"/>
              <a:t>Utilized plot, plot3, hold on, and randomized RGB color values to generate colored images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5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77284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 in ~1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hrs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with randomized colors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fibers =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FiberFinder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(1, rows, cols,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imgArray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0.15, 4.5, 2, 10, 0);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2,000 nucleation points were expanded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Binary threshold too high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DC94D3-A49D-42D0-B29F-9BBA26B8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140" y="298450"/>
            <a:ext cx="4893001" cy="45916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390E65-4449-4906-B3C2-77182AB315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5140" y="298450"/>
            <a:ext cx="4908160" cy="459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17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CFFB6B-2EFA-4069-98C0-982F5969C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858" y="298450"/>
            <a:ext cx="4839018" cy="45385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 in ~1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fibers = </a:t>
            </a:r>
            <a:r>
              <a:rPr lang="en-US" dirty="0" err="1">
                <a:solidFill>
                  <a:prstClr val="black"/>
                </a:solidFill>
              </a:rPr>
              <a:t>FiberFinder</a:t>
            </a:r>
            <a:r>
              <a:rPr lang="en-US" dirty="0">
                <a:solidFill>
                  <a:prstClr val="black"/>
                </a:solidFill>
              </a:rPr>
              <a:t>(1, rows, cols, </a:t>
            </a:r>
            <a:r>
              <a:rPr lang="en-US" dirty="0" err="1">
                <a:solidFill>
                  <a:prstClr val="black"/>
                </a:solidFill>
              </a:rPr>
              <a:t>imgArray</a:t>
            </a:r>
            <a:r>
              <a:rPr lang="en-US" dirty="0">
                <a:solidFill>
                  <a:prstClr val="black"/>
                </a:solidFill>
              </a:rPr>
              <a:t>, 0.05, 4.5, 2, 13, 0);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3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20,000 nucleation points were expanded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box radius was too low, fibers had straight lines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AF631C-7303-4782-9950-52C077AAD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281" y="298450"/>
            <a:ext cx="4843251" cy="453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5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CFFB6B-2EFA-4069-98C0-982F5969C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858" y="298450"/>
            <a:ext cx="4839018" cy="45385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Ran in ~3 </a:t>
            </a:r>
            <a:r>
              <a:rPr lang="en-US" dirty="0" err="1">
                <a:solidFill>
                  <a:prstClr val="black"/>
                </a:solidFill>
              </a:rPr>
              <a:t>hrs</a:t>
            </a:r>
            <a:r>
              <a:rPr lang="en-US" dirty="0">
                <a:solidFill>
                  <a:prstClr val="black"/>
                </a:solidFill>
              </a:rPr>
              <a:t>, left it on overnight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fibers = </a:t>
            </a:r>
            <a:r>
              <a:rPr lang="en-US" dirty="0" err="1">
                <a:solidFill>
                  <a:prstClr val="black"/>
                </a:solidFill>
              </a:rPr>
              <a:t>FiberFinder</a:t>
            </a:r>
            <a:r>
              <a:rPr lang="en-US" dirty="0">
                <a:solidFill>
                  <a:prstClr val="black"/>
                </a:solidFill>
              </a:rPr>
              <a:t>(1, rows, cols, </a:t>
            </a:r>
            <a:r>
              <a:rPr lang="en-US" dirty="0" err="1">
                <a:solidFill>
                  <a:prstClr val="black"/>
                </a:solidFill>
              </a:rPr>
              <a:t>imgArray</a:t>
            </a:r>
            <a:r>
              <a:rPr lang="en-US" dirty="0">
                <a:solidFill>
                  <a:prstClr val="black"/>
                </a:solidFill>
              </a:rPr>
              <a:t>, 0.05, 10, 2, 13, 0);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32,000 nucleation points were expanded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2B2874-65E0-4AB8-9AA6-6EA8210FA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5" t="1534" r="4808" b="2541"/>
          <a:stretch/>
        </p:blipFill>
        <p:spPr>
          <a:xfrm>
            <a:off x="6255138" y="313734"/>
            <a:ext cx="4893001" cy="45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6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C0102-1E7D-49BC-BCD0-132DE609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3D Test of 105 Fluorescent Images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C053A-D850-4C12-835D-86B431A67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953" y="1847850"/>
            <a:ext cx="3109547" cy="26442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E391C9-0D09-4C1A-A84A-74FD2ACEF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824" y="1847849"/>
            <a:ext cx="3053853" cy="26442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B1C48B-C664-41F5-9F0A-6B26D49A0CCD}"/>
              </a:ext>
            </a:extLst>
          </p:cNvPr>
          <p:cNvSpPr txBox="1"/>
          <p:nvPr/>
        </p:nvSpPr>
        <p:spPr>
          <a:xfrm>
            <a:off x="1043858" y="5010150"/>
            <a:ext cx="10108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Originally took 8-9 hours to run, after optimizing the algorithm only took 2.5 hours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fibers = </a:t>
            </a:r>
            <a:r>
              <a:rPr lang="en-US" dirty="0" err="1">
                <a:solidFill>
                  <a:prstClr val="black"/>
                </a:solidFill>
              </a:rPr>
              <a:t>FiberFinder</a:t>
            </a:r>
            <a:r>
              <a:rPr lang="en-US" dirty="0">
                <a:solidFill>
                  <a:prstClr val="black"/>
                </a:solidFill>
              </a:rPr>
              <a:t>(depth, height, width, </a:t>
            </a:r>
            <a:r>
              <a:rPr lang="en-US" dirty="0" err="1">
                <a:solidFill>
                  <a:prstClr val="black"/>
                </a:solidFill>
              </a:rPr>
              <a:t>imgArray</a:t>
            </a:r>
            <a:r>
              <a:rPr lang="en-US" dirty="0">
                <a:solidFill>
                  <a:prstClr val="black"/>
                </a:solidFill>
              </a:rPr>
              <a:t>, 13, 50, 5, 20, 30);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prstClr val="black"/>
                </a:solidFill>
              </a:rPr>
              <a:t>900,000 nucleation points, but those included in a fiber were not re-expanded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B01E22-9AA4-429F-869B-D26A836ED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406" y="1467203"/>
            <a:ext cx="3804100" cy="348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35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54527-5E9B-4DFA-8B4F-EDA7EC9B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195-B7CE-4B53-923D-22282AC64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best parameters for </a:t>
            </a:r>
            <a:r>
              <a:rPr lang="en-US" dirty="0" err="1"/>
              <a:t>fiberFinder</a:t>
            </a:r>
            <a:r>
              <a:rPr lang="en-US" dirty="0"/>
              <a:t> when using 3D image stacks</a:t>
            </a:r>
          </a:p>
          <a:p>
            <a:r>
              <a:rPr lang="en-US" dirty="0"/>
              <a:t>Optimize C++ code further to reduce analysis time</a:t>
            </a:r>
          </a:p>
          <a:p>
            <a:r>
              <a:rPr lang="en-US" dirty="0"/>
              <a:t>Create histograms of average angle and length of fibers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435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247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Colored 2D and 3D Results</vt:lpstr>
      <vt:lpstr>Development Progress</vt:lpstr>
      <vt:lpstr>PowerPoint Presentation</vt:lpstr>
      <vt:lpstr>PowerPoint Presentation</vt:lpstr>
      <vt:lpstr>PowerPoint Presentation</vt:lpstr>
      <vt:lpstr>3D Test of 105 Fluorescent Images 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Keshav Shivam</dc:creator>
  <cp:lastModifiedBy>Keshav Shivam</cp:lastModifiedBy>
  <cp:revision>28</cp:revision>
  <dcterms:created xsi:type="dcterms:W3CDTF">2019-06-19T00:02:20Z</dcterms:created>
  <dcterms:modified xsi:type="dcterms:W3CDTF">2019-07-04T01:46:31Z</dcterms:modified>
</cp:coreProperties>
</file>